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71" r:id="rId5"/>
    <p:sldId id="260" r:id="rId6"/>
    <p:sldId id="272" r:id="rId7"/>
    <p:sldId id="261" r:id="rId8"/>
    <p:sldId id="273" r:id="rId9"/>
    <p:sldId id="262" r:id="rId10"/>
    <p:sldId id="274" r:id="rId11"/>
    <p:sldId id="263" r:id="rId12"/>
    <p:sldId id="264" r:id="rId13"/>
    <p:sldId id="275" r:id="rId14"/>
    <p:sldId id="265" r:id="rId15"/>
    <p:sldId id="266" r:id="rId16"/>
    <p:sldId id="27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435C2-83EA-4CEA-839F-C3C0827EC374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E56A6-8E07-48E8-88FD-69AFAEF49D0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9D5FC5-DF9A-4098-B4D2-8B6B6C28DD5D}" type="datetimeFigureOut">
              <a:rPr lang="sr-Latn-CS" smtClean="0"/>
              <a:pPr/>
              <a:t>13.11.2010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97B2BDC-C198-487F-A9F4-0878599B46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Izložba učeničkih radova 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GRČKI MITOVI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dirty="0" err="1" smtClean="0"/>
              <a:t>Comprecor</a:t>
            </a:r>
            <a:r>
              <a:rPr lang="hr-HR" dirty="0" smtClean="0"/>
              <a:t> </a:t>
            </a:r>
            <a:r>
              <a:rPr lang="hr-HR" dirty="0" err="1" smtClean="0"/>
              <a:t>uulgus</a:t>
            </a:r>
            <a:r>
              <a:rPr lang="hr-HR" dirty="0" smtClean="0"/>
              <a:t> </a:t>
            </a:r>
            <a:r>
              <a:rPr lang="hr-HR" dirty="0" err="1" smtClean="0"/>
              <a:t>silentum</a:t>
            </a:r>
            <a:r>
              <a:rPr lang="hr-HR" dirty="0" smtClean="0"/>
              <a:t> </a:t>
            </a:r>
            <a:r>
              <a:rPr lang="hr-HR" dirty="0" err="1" smtClean="0"/>
              <a:t>uosque</a:t>
            </a:r>
            <a:r>
              <a:rPr lang="hr-HR" dirty="0" smtClean="0"/>
              <a:t> </a:t>
            </a:r>
            <a:r>
              <a:rPr lang="hr-HR" dirty="0" err="1" smtClean="0"/>
              <a:t>ferales</a:t>
            </a:r>
            <a:r>
              <a:rPr lang="hr-HR" dirty="0" smtClean="0"/>
              <a:t> </a:t>
            </a:r>
            <a:r>
              <a:rPr lang="hr-HR" dirty="0" err="1" smtClean="0"/>
              <a:t>deos</a:t>
            </a:r>
            <a:r>
              <a:rPr lang="hr-HR" dirty="0" smtClean="0"/>
              <a:t>                            </a:t>
            </a:r>
            <a:br>
              <a:rPr lang="hr-HR" dirty="0" smtClean="0"/>
            </a:br>
            <a:r>
              <a:rPr lang="hr-HR" dirty="0" smtClean="0"/>
              <a:t>et </a:t>
            </a:r>
            <a:r>
              <a:rPr lang="hr-HR" dirty="0" err="1" smtClean="0"/>
              <a:t>Chaos</a:t>
            </a:r>
            <a:r>
              <a:rPr lang="hr-HR" dirty="0" smtClean="0"/>
              <a:t> </a:t>
            </a:r>
            <a:r>
              <a:rPr lang="hr-HR" dirty="0" err="1" smtClean="0"/>
              <a:t>caecum</a:t>
            </a:r>
            <a:r>
              <a:rPr lang="hr-HR" dirty="0" smtClean="0"/>
              <a:t> </a:t>
            </a:r>
            <a:r>
              <a:rPr lang="hr-HR" dirty="0" err="1" smtClean="0"/>
              <a:t>atque</a:t>
            </a:r>
            <a:r>
              <a:rPr lang="hr-HR" dirty="0" smtClean="0"/>
              <a:t> </a:t>
            </a:r>
            <a:r>
              <a:rPr lang="hr-HR" dirty="0" err="1" smtClean="0"/>
              <a:t>opacam</a:t>
            </a:r>
            <a:r>
              <a:rPr lang="hr-HR" dirty="0" smtClean="0"/>
              <a:t> </a:t>
            </a:r>
            <a:r>
              <a:rPr lang="hr-HR" dirty="0" err="1" smtClean="0"/>
              <a:t>Ditis</a:t>
            </a:r>
            <a:r>
              <a:rPr lang="hr-HR" dirty="0" smtClean="0"/>
              <a:t> </a:t>
            </a:r>
            <a:r>
              <a:rPr lang="hr-HR" dirty="0" err="1" smtClean="0"/>
              <a:t>umbrosi</a:t>
            </a:r>
            <a:r>
              <a:rPr lang="hr-HR" dirty="0" smtClean="0"/>
              <a:t> </a:t>
            </a:r>
            <a:r>
              <a:rPr lang="hr-HR" dirty="0" err="1" smtClean="0"/>
              <a:t>domum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smtClean="0"/>
              <a:t>Tartari </a:t>
            </a:r>
            <a:r>
              <a:rPr lang="hr-HR" dirty="0" err="1" smtClean="0"/>
              <a:t>ripis</a:t>
            </a:r>
            <a:r>
              <a:rPr lang="hr-HR" dirty="0" smtClean="0"/>
              <a:t> </a:t>
            </a:r>
            <a:r>
              <a:rPr lang="hr-HR" dirty="0" err="1" smtClean="0"/>
              <a:t>ligatos</a:t>
            </a:r>
            <a:r>
              <a:rPr lang="hr-HR" dirty="0" smtClean="0"/>
              <a:t> </a:t>
            </a:r>
            <a:r>
              <a:rPr lang="hr-HR" dirty="0" err="1" smtClean="0"/>
              <a:t>squalidae</a:t>
            </a:r>
            <a:r>
              <a:rPr lang="hr-HR" dirty="0" smtClean="0"/>
              <a:t> </a:t>
            </a:r>
            <a:r>
              <a:rPr lang="hr-HR" dirty="0" err="1" smtClean="0"/>
              <a:t>Mortis</a:t>
            </a:r>
            <a:r>
              <a:rPr lang="hr-HR" dirty="0" smtClean="0"/>
              <a:t> </a:t>
            </a:r>
            <a:r>
              <a:rPr lang="hr-HR" dirty="0" err="1" smtClean="0"/>
              <a:t>specus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err="1" smtClean="0"/>
              <a:t>supplicis</a:t>
            </a:r>
            <a:r>
              <a:rPr lang="hr-HR" dirty="0" smtClean="0"/>
              <a:t>, </a:t>
            </a:r>
            <a:r>
              <a:rPr lang="hr-HR" dirty="0" err="1" smtClean="0"/>
              <a:t>animae</a:t>
            </a:r>
            <a:r>
              <a:rPr lang="hr-HR" dirty="0" smtClean="0"/>
              <a:t>, </a:t>
            </a:r>
            <a:r>
              <a:rPr lang="hr-HR" dirty="0" err="1" smtClean="0"/>
              <a:t>remissis</a:t>
            </a:r>
            <a:r>
              <a:rPr lang="hr-HR" dirty="0" smtClean="0"/>
              <a:t> </a:t>
            </a:r>
            <a:r>
              <a:rPr lang="hr-HR" dirty="0" err="1" smtClean="0"/>
              <a:t>currite</a:t>
            </a:r>
            <a:r>
              <a:rPr lang="hr-HR" dirty="0" smtClean="0"/>
              <a:t> ad </a:t>
            </a:r>
            <a:r>
              <a:rPr lang="hr-HR" dirty="0" err="1" smtClean="0"/>
              <a:t>thalamos</a:t>
            </a:r>
            <a:r>
              <a:rPr lang="hr-HR" dirty="0" smtClean="0"/>
              <a:t> </a:t>
            </a:r>
            <a:r>
              <a:rPr lang="hr-HR" dirty="0" err="1" smtClean="0"/>
              <a:t>nouos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 err="1" smtClean="0"/>
              <a:t>rota</a:t>
            </a:r>
            <a:r>
              <a:rPr lang="hr-HR" dirty="0" smtClean="0"/>
              <a:t> </a:t>
            </a:r>
            <a:r>
              <a:rPr lang="hr-HR" dirty="0" err="1" smtClean="0"/>
              <a:t>resistat</a:t>
            </a:r>
            <a:r>
              <a:rPr lang="hr-HR" dirty="0" smtClean="0"/>
              <a:t> </a:t>
            </a:r>
            <a:r>
              <a:rPr lang="hr-HR" dirty="0" err="1" smtClean="0"/>
              <a:t>membra</a:t>
            </a:r>
            <a:r>
              <a:rPr lang="hr-HR" dirty="0" smtClean="0"/>
              <a:t> </a:t>
            </a:r>
            <a:r>
              <a:rPr lang="hr-HR" dirty="0" err="1" smtClean="0"/>
              <a:t>torquens</a:t>
            </a:r>
            <a:r>
              <a:rPr lang="hr-HR" dirty="0" smtClean="0"/>
              <a:t>, </a:t>
            </a:r>
            <a:r>
              <a:rPr lang="hr-HR" dirty="0" err="1" smtClean="0"/>
              <a:t>tangat</a:t>
            </a:r>
            <a:r>
              <a:rPr lang="hr-HR" dirty="0" smtClean="0"/>
              <a:t> </a:t>
            </a:r>
            <a:r>
              <a:rPr lang="hr-HR" dirty="0" err="1" smtClean="0"/>
              <a:t>Ixion</a:t>
            </a:r>
            <a:r>
              <a:rPr lang="hr-HR" dirty="0" smtClean="0"/>
              <a:t> </a:t>
            </a:r>
            <a:r>
              <a:rPr lang="hr-HR" dirty="0" err="1" smtClean="0"/>
              <a:t>humum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Tantalus</a:t>
            </a:r>
            <a:r>
              <a:rPr lang="hr-HR" dirty="0" smtClean="0"/>
              <a:t> </a:t>
            </a:r>
            <a:r>
              <a:rPr lang="hr-HR" dirty="0" err="1" smtClean="0"/>
              <a:t>securus</a:t>
            </a:r>
            <a:r>
              <a:rPr lang="hr-HR" dirty="0" smtClean="0"/>
              <a:t> </a:t>
            </a:r>
            <a:r>
              <a:rPr lang="hr-HR" dirty="0" err="1" smtClean="0"/>
              <a:t>undas</a:t>
            </a:r>
            <a:r>
              <a:rPr lang="hr-HR" dirty="0" smtClean="0"/>
              <a:t> </a:t>
            </a:r>
            <a:r>
              <a:rPr lang="hr-HR" dirty="0" err="1" smtClean="0"/>
              <a:t>hauriat</a:t>
            </a:r>
            <a:r>
              <a:rPr lang="hr-HR" dirty="0" smtClean="0"/>
              <a:t> </a:t>
            </a:r>
            <a:r>
              <a:rPr lang="hr-HR" dirty="0" err="1" smtClean="0"/>
              <a:t>Pirenidas</a:t>
            </a:r>
            <a:r>
              <a:rPr lang="hr-HR" dirty="0" smtClean="0"/>
              <a:t>,                              </a:t>
            </a:r>
            <a:br>
              <a:rPr lang="hr-HR" dirty="0" smtClean="0"/>
            </a:br>
            <a:r>
              <a:rPr lang="hr-HR" dirty="0" smtClean="0"/>
              <a:t>[</a:t>
            </a:r>
            <a:r>
              <a:rPr lang="hr-HR" dirty="0" err="1" smtClean="0"/>
              <a:t>grauior</a:t>
            </a:r>
            <a:r>
              <a:rPr lang="hr-HR" dirty="0" smtClean="0"/>
              <a:t> uni poena </a:t>
            </a:r>
            <a:r>
              <a:rPr lang="hr-HR" dirty="0" err="1" smtClean="0"/>
              <a:t>sedeat</a:t>
            </a:r>
            <a:r>
              <a:rPr lang="hr-HR" dirty="0" smtClean="0"/>
              <a:t> </a:t>
            </a:r>
            <a:r>
              <a:rPr lang="hr-HR" dirty="0" err="1" smtClean="0"/>
              <a:t>coniugis</a:t>
            </a:r>
            <a:r>
              <a:rPr lang="hr-HR" dirty="0" smtClean="0"/>
              <a:t> </a:t>
            </a:r>
            <a:r>
              <a:rPr lang="hr-HR" dirty="0" err="1" smtClean="0"/>
              <a:t>socero</a:t>
            </a:r>
            <a:r>
              <a:rPr lang="hr-HR" dirty="0" smtClean="0"/>
              <a:t> mei]</a:t>
            </a:r>
            <a:br>
              <a:rPr lang="hr-HR" dirty="0" smtClean="0"/>
            </a:br>
            <a:r>
              <a:rPr lang="hr-HR" dirty="0" err="1" smtClean="0"/>
              <a:t>lubricus</a:t>
            </a:r>
            <a:r>
              <a:rPr lang="hr-HR" dirty="0" smtClean="0"/>
              <a:t> </a:t>
            </a:r>
            <a:r>
              <a:rPr lang="hr-HR" dirty="0" err="1" smtClean="0"/>
              <a:t>per</a:t>
            </a:r>
            <a:r>
              <a:rPr lang="hr-HR" dirty="0" smtClean="0"/>
              <a:t> </a:t>
            </a:r>
            <a:r>
              <a:rPr lang="hr-HR" dirty="0" err="1" smtClean="0"/>
              <a:t>saxa</a:t>
            </a:r>
            <a:r>
              <a:rPr lang="hr-HR" dirty="0" smtClean="0"/>
              <a:t> </a:t>
            </a:r>
            <a:r>
              <a:rPr lang="hr-HR" dirty="0" err="1" smtClean="0"/>
              <a:t>retro</a:t>
            </a:r>
            <a:r>
              <a:rPr lang="hr-HR" dirty="0" smtClean="0"/>
              <a:t> </a:t>
            </a:r>
            <a:r>
              <a:rPr lang="hr-HR" dirty="0" err="1" smtClean="0"/>
              <a:t>Sisyphum</a:t>
            </a:r>
            <a:r>
              <a:rPr lang="hr-HR" dirty="0" smtClean="0"/>
              <a:t> </a:t>
            </a:r>
            <a:r>
              <a:rPr lang="hr-HR" dirty="0" err="1" smtClean="0"/>
              <a:t>soluat</a:t>
            </a:r>
            <a:r>
              <a:rPr lang="hr-HR" dirty="0" smtClean="0"/>
              <a:t> lapis.</a:t>
            </a:r>
            <a:br>
              <a:rPr lang="hr-HR" dirty="0" smtClean="0"/>
            </a:br>
            <a:r>
              <a:rPr lang="hr-HR" dirty="0" err="1" smtClean="0"/>
              <a:t>uos</a:t>
            </a:r>
            <a:r>
              <a:rPr lang="hr-HR" dirty="0" smtClean="0"/>
              <a:t> </a:t>
            </a:r>
            <a:r>
              <a:rPr lang="hr-HR" dirty="0" err="1" smtClean="0"/>
              <a:t>quoque</a:t>
            </a:r>
            <a:r>
              <a:rPr lang="hr-HR" dirty="0" smtClean="0"/>
              <a:t>, </a:t>
            </a:r>
            <a:r>
              <a:rPr lang="hr-HR" dirty="0" err="1" smtClean="0"/>
              <a:t>urnis</a:t>
            </a:r>
            <a:r>
              <a:rPr lang="hr-HR" dirty="0" smtClean="0"/>
              <a:t> </a:t>
            </a:r>
            <a:r>
              <a:rPr lang="hr-HR" dirty="0" err="1" smtClean="0"/>
              <a:t>quas</a:t>
            </a:r>
            <a:r>
              <a:rPr lang="hr-HR" dirty="0" smtClean="0"/>
              <a:t> </a:t>
            </a:r>
            <a:r>
              <a:rPr lang="hr-HR" dirty="0" err="1" smtClean="0"/>
              <a:t>foratis</a:t>
            </a:r>
            <a:r>
              <a:rPr lang="hr-HR" dirty="0" smtClean="0"/>
              <a:t> </a:t>
            </a:r>
            <a:r>
              <a:rPr lang="hr-HR" dirty="0" err="1" smtClean="0"/>
              <a:t>inritus</a:t>
            </a:r>
            <a:r>
              <a:rPr lang="hr-HR" dirty="0" smtClean="0"/>
              <a:t> </a:t>
            </a:r>
            <a:r>
              <a:rPr lang="hr-HR" dirty="0" err="1" smtClean="0"/>
              <a:t>ludit</a:t>
            </a:r>
            <a:r>
              <a:rPr lang="hr-HR" dirty="0" smtClean="0"/>
              <a:t> </a:t>
            </a:r>
            <a:r>
              <a:rPr lang="hr-HR" dirty="0" err="1" smtClean="0"/>
              <a:t>labor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Danaides</a:t>
            </a:r>
            <a:r>
              <a:rPr lang="hr-HR" dirty="0" smtClean="0"/>
              <a:t>, </a:t>
            </a:r>
            <a:r>
              <a:rPr lang="hr-HR" dirty="0" err="1" smtClean="0"/>
              <a:t>coite</a:t>
            </a:r>
            <a:r>
              <a:rPr lang="hr-HR" dirty="0" smtClean="0"/>
              <a:t>: </a:t>
            </a:r>
            <a:r>
              <a:rPr lang="hr-HR" dirty="0" err="1" smtClean="0"/>
              <a:t>uestras</a:t>
            </a:r>
            <a:r>
              <a:rPr lang="hr-HR" dirty="0" smtClean="0"/>
              <a:t> </a:t>
            </a:r>
            <a:r>
              <a:rPr lang="hr-HR" dirty="0" err="1" smtClean="0"/>
              <a:t>hic</a:t>
            </a:r>
            <a:r>
              <a:rPr lang="hr-HR" dirty="0" smtClean="0"/>
              <a:t> </a:t>
            </a:r>
            <a:r>
              <a:rPr lang="hr-HR" dirty="0" err="1" smtClean="0"/>
              <a:t>dies</a:t>
            </a:r>
            <a:r>
              <a:rPr lang="hr-HR" dirty="0" smtClean="0"/>
              <a:t> </a:t>
            </a:r>
            <a:r>
              <a:rPr lang="hr-HR" dirty="0" err="1" smtClean="0"/>
              <a:t>quaerit</a:t>
            </a:r>
            <a:r>
              <a:rPr lang="hr-HR" dirty="0" smtClean="0"/>
              <a:t> </a:t>
            </a:r>
            <a:r>
              <a:rPr lang="hr-HR" dirty="0" err="1" smtClean="0"/>
              <a:t>manus</a:t>
            </a:r>
            <a:r>
              <a:rPr lang="hr-HR" dirty="0" smtClean="0"/>
              <a:t>.++</a:t>
            </a:r>
            <a:br>
              <a:rPr lang="hr-HR" dirty="0" smtClean="0"/>
            </a:br>
            <a:r>
              <a:rPr lang="hr-HR" dirty="0" err="1" smtClean="0"/>
              <a:t>nunc</a:t>
            </a:r>
            <a:r>
              <a:rPr lang="hr-HR" dirty="0" smtClean="0"/>
              <a:t> </a:t>
            </a:r>
            <a:r>
              <a:rPr lang="hr-HR" dirty="0" err="1" smtClean="0"/>
              <a:t>meis</a:t>
            </a:r>
            <a:r>
              <a:rPr lang="hr-HR" dirty="0" smtClean="0"/>
              <a:t> </a:t>
            </a:r>
            <a:r>
              <a:rPr lang="hr-HR" dirty="0" err="1" smtClean="0"/>
              <a:t>uocata</a:t>
            </a:r>
            <a:r>
              <a:rPr lang="hr-HR" dirty="0" smtClean="0"/>
              <a:t> </a:t>
            </a:r>
            <a:r>
              <a:rPr lang="hr-HR" dirty="0" err="1" smtClean="0"/>
              <a:t>sacris</a:t>
            </a:r>
            <a:r>
              <a:rPr lang="hr-HR" dirty="0" smtClean="0"/>
              <a:t>, </a:t>
            </a:r>
            <a:r>
              <a:rPr lang="hr-HR" dirty="0" err="1" smtClean="0"/>
              <a:t>noctium</a:t>
            </a:r>
            <a:r>
              <a:rPr lang="hr-HR" dirty="0" smtClean="0"/>
              <a:t> </a:t>
            </a:r>
            <a:r>
              <a:rPr lang="hr-HR" dirty="0" err="1" smtClean="0"/>
              <a:t>sidus</a:t>
            </a:r>
            <a:r>
              <a:rPr lang="hr-HR" dirty="0" smtClean="0"/>
              <a:t>, </a:t>
            </a:r>
            <a:r>
              <a:rPr lang="hr-HR" dirty="0" err="1" smtClean="0"/>
              <a:t>ueni</a:t>
            </a:r>
            <a:r>
              <a:rPr lang="hr-HR" dirty="0" smtClean="0"/>
              <a:t>                              </a:t>
            </a:r>
            <a:br>
              <a:rPr lang="hr-HR" dirty="0" smtClean="0"/>
            </a:br>
            <a:r>
              <a:rPr lang="hr-HR" dirty="0" err="1" smtClean="0"/>
              <a:t>pessimos</a:t>
            </a:r>
            <a:r>
              <a:rPr lang="hr-HR" dirty="0" smtClean="0"/>
              <a:t> </a:t>
            </a:r>
            <a:r>
              <a:rPr lang="hr-HR" dirty="0" err="1" smtClean="0"/>
              <a:t>induta</a:t>
            </a:r>
            <a:r>
              <a:rPr lang="hr-HR" dirty="0" smtClean="0"/>
              <a:t> </a:t>
            </a:r>
            <a:r>
              <a:rPr lang="hr-HR" dirty="0" err="1" smtClean="0"/>
              <a:t>uultus</a:t>
            </a:r>
            <a:r>
              <a:rPr lang="hr-HR" dirty="0" smtClean="0"/>
              <a:t>, fronte </a:t>
            </a:r>
            <a:r>
              <a:rPr lang="hr-HR" dirty="0" err="1" smtClean="0"/>
              <a:t>non</a:t>
            </a:r>
            <a:r>
              <a:rPr lang="hr-HR" dirty="0" smtClean="0"/>
              <a:t> una </a:t>
            </a:r>
            <a:r>
              <a:rPr lang="hr-HR" dirty="0" err="1" smtClean="0"/>
              <a:t>minax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/>
              <a:t>Seneka</a:t>
            </a:r>
            <a:r>
              <a:rPr lang="hr-HR" sz="2800" dirty="0" smtClean="0"/>
              <a:t>,Medeja (740-750)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PROMETEJ</a:t>
            </a:r>
            <a:endParaRPr lang="hr-HR" sz="2000" dirty="0"/>
          </a:p>
        </p:txBody>
      </p:sp>
      <p:pic>
        <p:nvPicPr>
          <p:cNvPr id="5" name="Picture Placeholder 4" descr="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172" r="91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Titan, ljudima donio vatru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k</a:t>
            </a:r>
            <a:r>
              <a:rPr lang="hr-HR" sz="2000" dirty="0" smtClean="0"/>
              <a:t>ažnjen tako što je okovan na stijeni, orao mu kljucao  </a:t>
            </a:r>
            <a:r>
              <a:rPr lang="hr-HR" sz="2000" dirty="0" err="1" smtClean="0"/>
              <a:t>jetru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EUROPA</a:t>
            </a:r>
            <a:endParaRPr lang="hr-HR" sz="2400" dirty="0"/>
          </a:p>
        </p:txBody>
      </p:sp>
      <p:pic>
        <p:nvPicPr>
          <p:cNvPr id="5" name="Picture Placeholder 4" descr="europ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670" r="1367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l</a:t>
            </a:r>
            <a:r>
              <a:rPr lang="hr-HR" sz="2000" dirty="0" smtClean="0"/>
              <a:t>ijepa djevojka koju je zaveo Zeus pretvorivši se u bika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inde </a:t>
            </a:r>
            <a:r>
              <a:rPr lang="hr-HR" dirty="0" err="1" smtClean="0"/>
              <a:t>abit</a:t>
            </a:r>
            <a:r>
              <a:rPr lang="hr-HR" dirty="0" smtClean="0"/>
              <a:t> </a:t>
            </a:r>
            <a:r>
              <a:rPr lang="hr-HR" dirty="0" err="1" smtClean="0"/>
              <a:t>ulterius</a:t>
            </a:r>
            <a:r>
              <a:rPr lang="hr-HR" dirty="0" smtClean="0"/>
              <a:t> </a:t>
            </a:r>
            <a:r>
              <a:rPr lang="hr-HR" dirty="0" err="1" smtClean="0"/>
              <a:t>mediique</a:t>
            </a:r>
            <a:r>
              <a:rPr lang="hr-HR" dirty="0" smtClean="0"/>
              <a:t> </a:t>
            </a:r>
            <a:r>
              <a:rPr lang="hr-HR" dirty="0" err="1" smtClean="0"/>
              <a:t>per</a:t>
            </a:r>
            <a:r>
              <a:rPr lang="hr-HR" dirty="0" smtClean="0"/>
              <a:t> </a:t>
            </a:r>
            <a:r>
              <a:rPr lang="hr-HR" dirty="0" err="1" smtClean="0"/>
              <a:t>aequora</a:t>
            </a:r>
            <a:r>
              <a:rPr lang="hr-HR" dirty="0" smtClean="0"/>
              <a:t> </a:t>
            </a:r>
            <a:r>
              <a:rPr lang="hr-HR" dirty="0" err="1" smtClean="0"/>
              <a:t>ponti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fert</a:t>
            </a:r>
            <a:r>
              <a:rPr lang="hr-HR" dirty="0" smtClean="0"/>
              <a:t> </a:t>
            </a:r>
            <a:r>
              <a:rPr lang="hr-HR" dirty="0" err="1" smtClean="0"/>
              <a:t>praedam</a:t>
            </a:r>
            <a:r>
              <a:rPr lang="hr-HR" dirty="0" smtClean="0"/>
              <a:t>: </a:t>
            </a:r>
            <a:r>
              <a:rPr lang="hr-HR" dirty="0" err="1" smtClean="0"/>
              <a:t>pavet</a:t>
            </a:r>
            <a:r>
              <a:rPr lang="hr-HR" dirty="0" smtClean="0"/>
              <a:t> </a:t>
            </a:r>
            <a:r>
              <a:rPr lang="hr-HR" dirty="0" err="1" smtClean="0"/>
              <a:t>haec</a:t>
            </a:r>
            <a:r>
              <a:rPr lang="hr-HR" dirty="0" smtClean="0"/>
              <a:t> </a:t>
            </a:r>
            <a:r>
              <a:rPr lang="hr-HR" dirty="0" err="1" smtClean="0"/>
              <a:t>litusque</a:t>
            </a:r>
            <a:r>
              <a:rPr lang="hr-HR" dirty="0" smtClean="0"/>
              <a:t> </a:t>
            </a:r>
            <a:r>
              <a:rPr lang="hr-HR" dirty="0" err="1" smtClean="0"/>
              <a:t>ablata</a:t>
            </a:r>
            <a:r>
              <a:rPr lang="hr-HR" dirty="0" smtClean="0"/>
              <a:t> </a:t>
            </a:r>
            <a:r>
              <a:rPr lang="hr-HR" dirty="0" err="1" smtClean="0"/>
              <a:t>relictum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respicit</a:t>
            </a:r>
            <a:r>
              <a:rPr lang="hr-HR" dirty="0" smtClean="0"/>
              <a:t> et </a:t>
            </a:r>
            <a:r>
              <a:rPr lang="hr-HR" dirty="0" err="1" smtClean="0"/>
              <a:t>dextra</a:t>
            </a:r>
            <a:r>
              <a:rPr lang="hr-HR" dirty="0" smtClean="0"/>
              <a:t> </a:t>
            </a:r>
            <a:r>
              <a:rPr lang="hr-HR" dirty="0" err="1" smtClean="0"/>
              <a:t>cornum</a:t>
            </a:r>
            <a:r>
              <a:rPr lang="hr-HR" dirty="0" smtClean="0"/>
              <a:t> </a:t>
            </a:r>
            <a:r>
              <a:rPr lang="hr-HR" dirty="0" err="1" smtClean="0"/>
              <a:t>tenet</a:t>
            </a:r>
            <a:r>
              <a:rPr lang="hr-HR" dirty="0" smtClean="0"/>
              <a:t>, </a:t>
            </a:r>
            <a:r>
              <a:rPr lang="hr-HR" dirty="0" err="1" smtClean="0"/>
              <a:t>altera</a:t>
            </a:r>
            <a:r>
              <a:rPr lang="hr-HR" dirty="0" smtClean="0"/>
              <a:t> </a:t>
            </a:r>
            <a:r>
              <a:rPr lang="hr-HR" dirty="0" err="1" smtClean="0"/>
              <a:t>dorso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inposita</a:t>
            </a:r>
            <a:r>
              <a:rPr lang="hr-HR" dirty="0" smtClean="0"/>
              <a:t> est; </a:t>
            </a:r>
            <a:r>
              <a:rPr lang="hr-HR" dirty="0" err="1" smtClean="0"/>
              <a:t>tremulae</a:t>
            </a:r>
            <a:r>
              <a:rPr lang="hr-HR" dirty="0" smtClean="0"/>
              <a:t> </a:t>
            </a:r>
            <a:r>
              <a:rPr lang="hr-HR" dirty="0" err="1" smtClean="0"/>
              <a:t>sinuantur</a:t>
            </a:r>
            <a:r>
              <a:rPr lang="hr-HR" dirty="0" smtClean="0"/>
              <a:t> </a:t>
            </a:r>
            <a:r>
              <a:rPr lang="hr-HR" dirty="0" err="1" smtClean="0"/>
              <a:t>flamine</a:t>
            </a:r>
            <a:r>
              <a:rPr lang="hr-HR" dirty="0" smtClean="0"/>
              <a:t> </a:t>
            </a:r>
            <a:r>
              <a:rPr lang="hr-HR" dirty="0" err="1" smtClean="0"/>
              <a:t>vestes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(</a:t>
            </a:r>
            <a:r>
              <a:rPr lang="hr-HR" dirty="0" err="1" smtClean="0"/>
              <a:t>Ovidije</a:t>
            </a:r>
            <a:r>
              <a:rPr lang="hr-HR" dirty="0" smtClean="0"/>
              <a:t>,Metamorfoze </a:t>
            </a:r>
            <a:r>
              <a:rPr lang="hr-HR" dirty="0" smtClean="0"/>
              <a:t>II,871-875)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IFIGENIJA</a:t>
            </a:r>
            <a:endParaRPr lang="hr-HR" sz="2000" dirty="0"/>
          </a:p>
        </p:txBody>
      </p:sp>
      <p:pic>
        <p:nvPicPr>
          <p:cNvPr id="5" name="Picture Placeholder 4" descr="ifigenij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648" b="166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n</a:t>
            </a:r>
            <a:r>
              <a:rPr lang="hr-HR" sz="2000" dirty="0" smtClean="0"/>
              <a:t>jezin otac </a:t>
            </a:r>
            <a:r>
              <a:rPr lang="hr-HR" sz="2000" dirty="0" err="1" smtClean="0"/>
              <a:t>Agamemnon</a:t>
            </a:r>
            <a:r>
              <a:rPr lang="hr-HR" sz="2000" dirty="0" smtClean="0"/>
              <a:t> je žrtvuje kako bi preokrenuo ishod trojanskog rata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IJA</a:t>
            </a:r>
            <a:endParaRPr lang="hr-HR" sz="2000" dirty="0"/>
          </a:p>
        </p:txBody>
      </p:sp>
      <p:pic>
        <p:nvPicPr>
          <p:cNvPr id="5" name="Picture Placeholder 4" descr="ij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515" b="1451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z</a:t>
            </a:r>
            <a:r>
              <a:rPr lang="hr-HR" sz="2000" dirty="0" smtClean="0"/>
              <a:t>avodi je Zeus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 da prikrije pred </a:t>
            </a:r>
            <a:r>
              <a:rPr lang="hr-HR" sz="2000" dirty="0" err="1" smtClean="0"/>
              <a:t>Herom</a:t>
            </a:r>
            <a:r>
              <a:rPr lang="hr-HR" sz="2000" dirty="0" smtClean="0"/>
              <a:t> nevjeru pretvara je u kravu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dirty="0" err="1" smtClean="0"/>
              <a:t>coniugis</a:t>
            </a:r>
            <a:r>
              <a:rPr lang="hr-HR" dirty="0" smtClean="0"/>
              <a:t> </a:t>
            </a:r>
            <a:r>
              <a:rPr lang="hr-HR" dirty="0" err="1" smtClean="0"/>
              <a:t>ille</a:t>
            </a:r>
            <a:r>
              <a:rPr lang="hr-HR" dirty="0" smtClean="0"/>
              <a:t> </a:t>
            </a:r>
            <a:r>
              <a:rPr lang="hr-HR" dirty="0" err="1" smtClean="0"/>
              <a:t>suae</a:t>
            </a:r>
            <a:r>
              <a:rPr lang="hr-HR" dirty="0" smtClean="0"/>
              <a:t> </a:t>
            </a:r>
            <a:r>
              <a:rPr lang="hr-HR" dirty="0" err="1" smtClean="0"/>
              <a:t>conplexus</a:t>
            </a:r>
            <a:r>
              <a:rPr lang="hr-HR" dirty="0" smtClean="0"/>
              <a:t> </a:t>
            </a:r>
            <a:r>
              <a:rPr lang="hr-HR" dirty="0" err="1" smtClean="0"/>
              <a:t>colla</a:t>
            </a:r>
            <a:r>
              <a:rPr lang="hr-HR" dirty="0" smtClean="0"/>
              <a:t> </a:t>
            </a:r>
            <a:r>
              <a:rPr lang="hr-HR" dirty="0" err="1" smtClean="0"/>
              <a:t>lacertis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finiat</a:t>
            </a:r>
            <a:r>
              <a:rPr lang="hr-HR" dirty="0" smtClean="0"/>
              <a:t> </a:t>
            </a:r>
            <a:r>
              <a:rPr lang="hr-HR" dirty="0" err="1" smtClean="0"/>
              <a:t>ut</a:t>
            </a:r>
            <a:r>
              <a:rPr lang="hr-HR" dirty="0" smtClean="0"/>
              <a:t> </a:t>
            </a:r>
            <a:r>
              <a:rPr lang="hr-HR" dirty="0" err="1" smtClean="0"/>
              <a:t>poenas</a:t>
            </a:r>
            <a:r>
              <a:rPr lang="hr-HR" dirty="0" smtClean="0"/>
              <a:t> tandem, rogat '</a:t>
            </a:r>
            <a:r>
              <a:rPr lang="hr-HR" dirty="0" err="1" smtClean="0"/>
              <a:t>in</a:t>
            </a:r>
            <a:r>
              <a:rPr lang="hr-HR" dirty="0" smtClean="0"/>
              <a:t>' </a:t>
            </a:r>
            <a:r>
              <a:rPr lang="hr-HR" dirty="0" err="1" smtClean="0"/>
              <a:t>que</a:t>
            </a:r>
            <a:r>
              <a:rPr lang="hr-HR" dirty="0" smtClean="0"/>
              <a:t> </a:t>
            </a:r>
            <a:r>
              <a:rPr lang="hr-HR" dirty="0" err="1" smtClean="0"/>
              <a:t>futurum</a:t>
            </a:r>
            <a:r>
              <a:rPr lang="hr-HR" dirty="0" smtClean="0"/>
              <a:t>              </a:t>
            </a:r>
            <a:br>
              <a:rPr lang="hr-HR" dirty="0" smtClean="0"/>
            </a:br>
            <a:r>
              <a:rPr lang="hr-HR" dirty="0" err="1" smtClean="0"/>
              <a:t>pone</a:t>
            </a:r>
            <a:r>
              <a:rPr lang="hr-HR" dirty="0" smtClean="0"/>
              <a:t> </a:t>
            </a:r>
            <a:r>
              <a:rPr lang="hr-HR" dirty="0" err="1" smtClean="0"/>
              <a:t>metus</a:t>
            </a:r>
            <a:r>
              <a:rPr lang="hr-HR" dirty="0" smtClean="0"/>
              <a:t>' </a:t>
            </a:r>
            <a:r>
              <a:rPr lang="hr-HR" dirty="0" err="1" smtClean="0"/>
              <a:t>inquit</a:t>
            </a:r>
            <a:r>
              <a:rPr lang="hr-HR" dirty="0" smtClean="0"/>
              <a:t>: '</a:t>
            </a:r>
            <a:r>
              <a:rPr lang="hr-HR" dirty="0" err="1" smtClean="0"/>
              <a:t>numquam</a:t>
            </a:r>
            <a:r>
              <a:rPr lang="hr-HR" dirty="0" smtClean="0"/>
              <a:t> </a:t>
            </a:r>
            <a:r>
              <a:rPr lang="hr-HR" dirty="0" err="1" smtClean="0"/>
              <a:t>tibi</a:t>
            </a:r>
            <a:r>
              <a:rPr lang="hr-HR" dirty="0" smtClean="0"/>
              <a:t> </a:t>
            </a:r>
            <a:r>
              <a:rPr lang="hr-HR" dirty="0" err="1" smtClean="0"/>
              <a:t>causa</a:t>
            </a:r>
            <a:r>
              <a:rPr lang="hr-HR" dirty="0" smtClean="0"/>
              <a:t> </a:t>
            </a:r>
            <a:r>
              <a:rPr lang="hr-HR" dirty="0" err="1" smtClean="0"/>
              <a:t>doloris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haec</a:t>
            </a:r>
            <a:r>
              <a:rPr lang="hr-HR" dirty="0" smtClean="0"/>
              <a:t> </a:t>
            </a:r>
            <a:r>
              <a:rPr lang="hr-HR" dirty="0" err="1" smtClean="0"/>
              <a:t>erit</a:t>
            </a:r>
            <a:r>
              <a:rPr lang="hr-HR" dirty="0" smtClean="0"/>
              <a:t>,' et </a:t>
            </a:r>
            <a:r>
              <a:rPr lang="hr-HR" dirty="0" err="1" smtClean="0"/>
              <a:t>Stygias</a:t>
            </a:r>
            <a:r>
              <a:rPr lang="hr-HR" dirty="0" smtClean="0"/>
              <a:t> </a:t>
            </a:r>
            <a:r>
              <a:rPr lang="hr-HR" dirty="0" err="1" smtClean="0"/>
              <a:t>iubet</a:t>
            </a:r>
            <a:r>
              <a:rPr lang="hr-HR" dirty="0" smtClean="0"/>
              <a:t> </a:t>
            </a:r>
            <a:r>
              <a:rPr lang="hr-HR" dirty="0" err="1" smtClean="0"/>
              <a:t>hoc</a:t>
            </a:r>
            <a:r>
              <a:rPr lang="hr-HR" dirty="0" smtClean="0"/>
              <a:t> </a:t>
            </a:r>
            <a:r>
              <a:rPr lang="hr-HR" dirty="0" err="1" smtClean="0"/>
              <a:t>audire</a:t>
            </a:r>
            <a:r>
              <a:rPr lang="hr-HR" dirty="0" smtClean="0"/>
              <a:t> </a:t>
            </a:r>
            <a:r>
              <a:rPr lang="hr-HR" dirty="0" err="1" smtClean="0"/>
              <a:t>paludes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err="1" smtClean="0"/>
              <a:t>Ut</a:t>
            </a:r>
            <a:r>
              <a:rPr lang="hr-HR" dirty="0" smtClean="0"/>
              <a:t> </a:t>
            </a:r>
            <a:r>
              <a:rPr lang="hr-HR" dirty="0" err="1" smtClean="0"/>
              <a:t>lenita</a:t>
            </a:r>
            <a:r>
              <a:rPr lang="hr-HR" dirty="0" smtClean="0"/>
              <a:t> </a:t>
            </a:r>
            <a:r>
              <a:rPr lang="hr-HR" dirty="0" err="1" smtClean="0"/>
              <a:t>dea</a:t>
            </a:r>
            <a:r>
              <a:rPr lang="hr-HR" dirty="0" smtClean="0"/>
              <a:t> est, </a:t>
            </a:r>
            <a:r>
              <a:rPr lang="hr-HR" dirty="0" err="1" smtClean="0"/>
              <a:t>vultus</a:t>
            </a:r>
            <a:r>
              <a:rPr lang="hr-HR" dirty="0" smtClean="0"/>
              <a:t> </a:t>
            </a:r>
            <a:r>
              <a:rPr lang="hr-HR" dirty="0" err="1" smtClean="0"/>
              <a:t>capit</a:t>
            </a:r>
            <a:r>
              <a:rPr lang="hr-HR" dirty="0" smtClean="0"/>
              <a:t> </a:t>
            </a:r>
            <a:r>
              <a:rPr lang="hr-HR" dirty="0" err="1" smtClean="0"/>
              <a:t>illa</a:t>
            </a:r>
            <a:r>
              <a:rPr lang="hr-HR" dirty="0" smtClean="0"/>
              <a:t> </a:t>
            </a:r>
            <a:r>
              <a:rPr lang="hr-HR" dirty="0" err="1" smtClean="0"/>
              <a:t>priores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fitque</a:t>
            </a:r>
            <a:r>
              <a:rPr lang="hr-HR" dirty="0" smtClean="0"/>
              <a:t>, </a:t>
            </a:r>
            <a:r>
              <a:rPr lang="hr-HR" dirty="0" err="1" smtClean="0"/>
              <a:t>quod</a:t>
            </a:r>
            <a:r>
              <a:rPr lang="hr-HR" dirty="0" smtClean="0"/>
              <a:t> ante </a:t>
            </a:r>
            <a:r>
              <a:rPr lang="hr-HR" dirty="0" err="1" smtClean="0"/>
              <a:t>fuit</a:t>
            </a:r>
            <a:r>
              <a:rPr lang="hr-HR" dirty="0" smtClean="0"/>
              <a:t>: </a:t>
            </a:r>
            <a:r>
              <a:rPr lang="hr-HR" dirty="0" err="1" smtClean="0"/>
              <a:t>fugiunt</a:t>
            </a:r>
            <a:r>
              <a:rPr lang="hr-HR" dirty="0" smtClean="0"/>
              <a:t> e </a:t>
            </a:r>
            <a:r>
              <a:rPr lang="hr-HR" dirty="0" err="1" smtClean="0"/>
              <a:t>corpore</a:t>
            </a:r>
            <a:r>
              <a:rPr lang="hr-HR" dirty="0" smtClean="0"/>
              <a:t> </a:t>
            </a:r>
            <a:r>
              <a:rPr lang="hr-HR" dirty="0" err="1" smtClean="0"/>
              <a:t>saetae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cornua</a:t>
            </a:r>
            <a:r>
              <a:rPr lang="hr-HR" dirty="0" smtClean="0"/>
              <a:t> </a:t>
            </a:r>
            <a:r>
              <a:rPr lang="hr-HR" dirty="0" err="1" smtClean="0"/>
              <a:t>decrescunt</a:t>
            </a:r>
            <a:r>
              <a:rPr lang="hr-HR" dirty="0" smtClean="0"/>
              <a:t>, </a:t>
            </a:r>
            <a:r>
              <a:rPr lang="hr-HR" dirty="0" err="1" smtClean="0"/>
              <a:t>fit</a:t>
            </a:r>
            <a:r>
              <a:rPr lang="hr-HR" dirty="0" smtClean="0"/>
              <a:t> </a:t>
            </a:r>
            <a:r>
              <a:rPr lang="hr-HR" dirty="0" err="1" smtClean="0"/>
              <a:t>luminis</a:t>
            </a:r>
            <a:r>
              <a:rPr lang="hr-HR" dirty="0" smtClean="0"/>
              <a:t> </a:t>
            </a:r>
            <a:r>
              <a:rPr lang="hr-HR" dirty="0" err="1" smtClean="0"/>
              <a:t>artior</a:t>
            </a:r>
            <a:r>
              <a:rPr lang="hr-HR" dirty="0" smtClean="0"/>
              <a:t> orbis,               </a:t>
            </a:r>
            <a:br>
              <a:rPr lang="hr-HR" dirty="0" smtClean="0"/>
            </a:br>
            <a:r>
              <a:rPr lang="hr-HR" dirty="0" err="1" smtClean="0"/>
              <a:t>contrahitur</a:t>
            </a:r>
            <a:r>
              <a:rPr lang="hr-HR" dirty="0" smtClean="0"/>
              <a:t> </a:t>
            </a:r>
            <a:r>
              <a:rPr lang="hr-HR" dirty="0" err="1" smtClean="0"/>
              <a:t>rictus</a:t>
            </a:r>
            <a:r>
              <a:rPr lang="hr-HR" dirty="0" smtClean="0"/>
              <a:t>, </a:t>
            </a:r>
            <a:r>
              <a:rPr lang="hr-HR" dirty="0" err="1" smtClean="0"/>
              <a:t>redeunt</a:t>
            </a:r>
            <a:r>
              <a:rPr lang="hr-HR" dirty="0" smtClean="0"/>
              <a:t> </a:t>
            </a:r>
            <a:r>
              <a:rPr lang="hr-HR" dirty="0" err="1" smtClean="0"/>
              <a:t>umerique</a:t>
            </a:r>
            <a:r>
              <a:rPr lang="hr-HR" dirty="0" smtClean="0"/>
              <a:t> </a:t>
            </a:r>
            <a:r>
              <a:rPr lang="hr-HR" dirty="0" err="1" smtClean="0"/>
              <a:t>manusque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ungulaque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quinos</a:t>
            </a:r>
            <a:r>
              <a:rPr lang="hr-HR" dirty="0" smtClean="0"/>
              <a:t> </a:t>
            </a:r>
            <a:r>
              <a:rPr lang="hr-HR" dirty="0" err="1" smtClean="0"/>
              <a:t>dilapsa</a:t>
            </a:r>
            <a:r>
              <a:rPr lang="hr-HR" dirty="0" smtClean="0"/>
              <a:t> </a:t>
            </a:r>
            <a:r>
              <a:rPr lang="hr-HR" dirty="0" err="1" smtClean="0"/>
              <a:t>absumitur</a:t>
            </a:r>
            <a:r>
              <a:rPr lang="hr-HR" dirty="0" smtClean="0"/>
              <a:t> </a:t>
            </a:r>
            <a:r>
              <a:rPr lang="hr-HR" dirty="0" err="1" smtClean="0"/>
              <a:t>ungues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 smtClean="0"/>
              <a:t>de bove nil </a:t>
            </a:r>
            <a:r>
              <a:rPr lang="hr-HR" dirty="0" err="1" smtClean="0"/>
              <a:t>superest</a:t>
            </a:r>
            <a:r>
              <a:rPr lang="hr-HR" dirty="0" smtClean="0"/>
              <a:t> </a:t>
            </a:r>
            <a:r>
              <a:rPr lang="hr-HR" dirty="0" err="1" smtClean="0"/>
              <a:t>formae</a:t>
            </a:r>
            <a:r>
              <a:rPr lang="hr-HR" dirty="0" smtClean="0"/>
              <a:t> nisi </a:t>
            </a:r>
            <a:r>
              <a:rPr lang="hr-HR" dirty="0" err="1" smtClean="0"/>
              <a:t>candor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illa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(</a:t>
            </a:r>
            <a:r>
              <a:rPr lang="hr-HR" dirty="0" err="1" smtClean="0"/>
              <a:t>Ovidije</a:t>
            </a:r>
            <a:r>
              <a:rPr lang="hr-HR" dirty="0" smtClean="0"/>
              <a:t>,Metamorfoze </a:t>
            </a:r>
            <a:r>
              <a:rPr lang="hr-HR" dirty="0" smtClean="0"/>
              <a:t>I,734-743)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KASANDRA</a:t>
            </a:r>
            <a:endParaRPr lang="hr-HR" sz="2000" dirty="0"/>
          </a:p>
        </p:txBody>
      </p:sp>
      <p:pic>
        <p:nvPicPr>
          <p:cNvPr id="5" name="Picture Placeholder 4" descr="kasandr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584" b="16584"/>
          <a:stretch>
            <a:fillRect/>
          </a:stretch>
        </p:blipFill>
        <p:spPr>
          <a:xfrm>
            <a:off x="785786" y="457200"/>
            <a:ext cx="5691214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p</a:t>
            </a:r>
            <a:r>
              <a:rPr lang="hr-HR" sz="2000" dirty="0" smtClean="0"/>
              <a:t>roročica iz Troje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o</a:t>
            </a:r>
            <a:r>
              <a:rPr lang="hr-HR" sz="2000" dirty="0" smtClean="0"/>
              <a:t>suđena na to da nitko ne vjeruje njezinim proročanstvima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PIGMALION</a:t>
            </a:r>
            <a:endParaRPr lang="hr-HR" sz="2000" dirty="0"/>
          </a:p>
        </p:txBody>
      </p:sp>
      <p:pic>
        <p:nvPicPr>
          <p:cNvPr id="5" name="Picture Placeholder 4" descr="pigmali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122" b="171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k</a:t>
            </a:r>
            <a:r>
              <a:rPr lang="hr-HR" sz="2000" dirty="0" smtClean="0"/>
              <a:t>ipar koji se zaljubio u svoj kip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SIZIF</a:t>
            </a:r>
            <a:endParaRPr lang="hr-HR" sz="2000" dirty="0"/>
          </a:p>
        </p:txBody>
      </p:sp>
      <p:pic>
        <p:nvPicPr>
          <p:cNvPr id="5" name="Picture Placeholder 4" descr="sizi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708" b="167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i</a:t>
            </a:r>
            <a:r>
              <a:rPr lang="hr-HR" sz="2000" dirty="0" smtClean="0"/>
              <a:t>zbjegao Smrt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p</a:t>
            </a:r>
            <a:r>
              <a:rPr lang="hr-HR" sz="2000" dirty="0" smtClean="0"/>
              <a:t>objegao iz Hada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k</a:t>
            </a:r>
            <a:r>
              <a:rPr lang="hr-HR" sz="2000" dirty="0" smtClean="0"/>
              <a:t>ažnjen tako što gura uvijek iznova kamen uz planinu 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autori ilustracija : Tajana </a:t>
            </a:r>
            <a:r>
              <a:rPr lang="hr-HR" dirty="0" err="1" smtClean="0"/>
              <a:t>Kraus</a:t>
            </a:r>
            <a:r>
              <a:rPr lang="hr-HR" dirty="0" smtClean="0"/>
              <a:t> 4D i Matea Jurčić 2B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autori tekstova : polaznici fakultativnog predmeta 		         Grčka i rimska mitologija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izložbu postavile : Dina </a:t>
            </a:r>
            <a:r>
              <a:rPr lang="hr-HR" dirty="0" err="1" smtClean="0"/>
              <a:t>Legović</a:t>
            </a:r>
            <a:r>
              <a:rPr lang="hr-HR" dirty="0" smtClean="0"/>
              <a:t>  2B i </a:t>
            </a:r>
            <a:r>
              <a:rPr lang="hr-HR" dirty="0" err="1" smtClean="0"/>
              <a:t>Andrea</a:t>
            </a:r>
            <a:r>
              <a:rPr lang="hr-HR" dirty="0" smtClean="0"/>
              <a:t> </a:t>
            </a:r>
            <a:r>
              <a:rPr lang="hr-HR" dirty="0" err="1" smtClean="0"/>
              <a:t>Šikljan</a:t>
            </a:r>
            <a:r>
              <a:rPr lang="hr-HR" dirty="0" smtClean="0"/>
              <a:t> 2B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HR" dirty="0" smtClean="0"/>
              <a:t>zasluge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TANTAL</a:t>
            </a:r>
            <a:endParaRPr lang="hr-HR" sz="2000" dirty="0"/>
          </a:p>
        </p:txBody>
      </p:sp>
      <p:pic>
        <p:nvPicPr>
          <p:cNvPr id="5" name="Picture Placeholder 4" descr="tanta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49" r="110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p</a:t>
            </a:r>
            <a:r>
              <a:rPr lang="hr-HR" sz="2000" dirty="0" smtClean="0"/>
              <a:t>rijatelj bogova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i</a:t>
            </a:r>
            <a:r>
              <a:rPr lang="hr-HR" sz="2000" dirty="0" smtClean="0"/>
              <a:t>z obijesti bogovima ponudi za jelo svog sina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k</a:t>
            </a:r>
            <a:r>
              <a:rPr lang="hr-HR" sz="2000" dirty="0" smtClean="0"/>
              <a:t>ažnjen tako što trpi glad i žeđ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+mj-lt"/>
              </a:rPr>
              <a:t>ARAHNA </a:t>
            </a:r>
            <a:endParaRPr lang="hr-HR" sz="2400" dirty="0">
              <a:latin typeface="+mj-lt"/>
            </a:endParaRPr>
          </a:p>
        </p:txBody>
      </p:sp>
      <p:pic>
        <p:nvPicPr>
          <p:cNvPr id="5" name="Picture Placeholder 4" descr="arahn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02192" y="457200"/>
            <a:ext cx="4496385" cy="57578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60" y="1600200"/>
            <a:ext cx="268604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 vrsna tkalja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izaziva  na dvoboj Atenu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pretvorena u pauka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572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post </a:t>
            </a:r>
            <a:r>
              <a:rPr lang="hr-HR" dirty="0" err="1" smtClean="0"/>
              <a:t>ea</a:t>
            </a:r>
            <a:r>
              <a:rPr lang="hr-HR" dirty="0" smtClean="0"/>
              <a:t> </a:t>
            </a:r>
            <a:r>
              <a:rPr lang="hr-HR" dirty="0" err="1" smtClean="0"/>
              <a:t>discedens</a:t>
            </a:r>
            <a:r>
              <a:rPr lang="hr-HR" dirty="0" smtClean="0"/>
              <a:t> </a:t>
            </a:r>
            <a:r>
              <a:rPr lang="hr-HR" dirty="0" err="1" smtClean="0"/>
              <a:t>sucis</a:t>
            </a:r>
            <a:r>
              <a:rPr lang="hr-HR" dirty="0" smtClean="0"/>
              <a:t> </a:t>
            </a:r>
            <a:r>
              <a:rPr lang="hr-HR" dirty="0" err="1" smtClean="0"/>
              <a:t>Hecateidos</a:t>
            </a:r>
            <a:r>
              <a:rPr lang="hr-HR" dirty="0" smtClean="0"/>
              <a:t> </a:t>
            </a:r>
            <a:r>
              <a:rPr lang="hr-HR" dirty="0" err="1" smtClean="0"/>
              <a:t>herbae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sparsit</a:t>
            </a:r>
            <a:r>
              <a:rPr lang="hr-HR" dirty="0" smtClean="0"/>
              <a:t>: et </a:t>
            </a:r>
            <a:r>
              <a:rPr lang="hr-HR" dirty="0" err="1" smtClean="0"/>
              <a:t>extemplo</a:t>
            </a:r>
            <a:r>
              <a:rPr lang="hr-HR" dirty="0" smtClean="0"/>
              <a:t> </a:t>
            </a:r>
            <a:r>
              <a:rPr lang="hr-HR" dirty="0" err="1" smtClean="0"/>
              <a:t>tristi</a:t>
            </a:r>
            <a:r>
              <a:rPr lang="hr-HR" dirty="0" smtClean="0"/>
              <a:t> </a:t>
            </a:r>
            <a:r>
              <a:rPr lang="hr-HR" dirty="0" err="1" smtClean="0"/>
              <a:t>medicamine</a:t>
            </a:r>
            <a:r>
              <a:rPr lang="hr-HR" dirty="0" smtClean="0"/>
              <a:t> </a:t>
            </a:r>
            <a:r>
              <a:rPr lang="hr-HR" dirty="0" err="1" smtClean="0"/>
              <a:t>tactae</a:t>
            </a:r>
            <a:r>
              <a:rPr lang="hr-HR" dirty="0" smtClean="0"/>
              <a:t>               </a:t>
            </a:r>
            <a:br>
              <a:rPr lang="hr-HR" dirty="0" smtClean="0"/>
            </a:br>
            <a:r>
              <a:rPr lang="hr-HR" dirty="0" err="1" smtClean="0"/>
              <a:t>defluxere</a:t>
            </a:r>
            <a:r>
              <a:rPr lang="hr-HR" dirty="0" smtClean="0"/>
              <a:t> </a:t>
            </a:r>
            <a:r>
              <a:rPr lang="hr-HR" dirty="0" err="1" smtClean="0"/>
              <a:t>comae</a:t>
            </a:r>
            <a:r>
              <a:rPr lang="hr-HR" dirty="0" smtClean="0"/>
              <a:t>, </a:t>
            </a:r>
            <a:r>
              <a:rPr lang="hr-HR" dirty="0" err="1" smtClean="0"/>
              <a:t>cum</a:t>
            </a:r>
            <a:r>
              <a:rPr lang="hr-HR" dirty="0" smtClean="0"/>
              <a:t> </a:t>
            </a:r>
            <a:r>
              <a:rPr lang="hr-HR" dirty="0" err="1" smtClean="0"/>
              <a:t>quis</a:t>
            </a:r>
            <a:r>
              <a:rPr lang="hr-HR" dirty="0" smtClean="0"/>
              <a:t> </a:t>
            </a:r>
            <a:r>
              <a:rPr lang="hr-HR" dirty="0" err="1" smtClean="0"/>
              <a:t>et</a:t>
            </a:r>
            <a:r>
              <a:rPr lang="hr-HR" dirty="0" smtClean="0"/>
              <a:t> </a:t>
            </a:r>
            <a:r>
              <a:rPr lang="hr-HR" dirty="0" err="1" smtClean="0"/>
              <a:t>naris</a:t>
            </a:r>
            <a:r>
              <a:rPr lang="hr-HR" dirty="0" smtClean="0"/>
              <a:t> </a:t>
            </a:r>
            <a:r>
              <a:rPr lang="hr-HR" dirty="0" err="1" smtClean="0"/>
              <a:t>et</a:t>
            </a:r>
            <a:r>
              <a:rPr lang="hr-HR" dirty="0" smtClean="0"/>
              <a:t> </a:t>
            </a:r>
            <a:r>
              <a:rPr lang="hr-HR" dirty="0" err="1" smtClean="0"/>
              <a:t>aures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fitque</a:t>
            </a:r>
            <a:r>
              <a:rPr lang="hr-HR" dirty="0" smtClean="0"/>
              <a:t> </a:t>
            </a:r>
            <a:r>
              <a:rPr lang="hr-HR" dirty="0" err="1" smtClean="0"/>
              <a:t>caput</a:t>
            </a:r>
            <a:r>
              <a:rPr lang="hr-HR" dirty="0" smtClean="0"/>
              <a:t> minimum; </a:t>
            </a:r>
            <a:r>
              <a:rPr lang="hr-HR" dirty="0" err="1" smtClean="0"/>
              <a:t>toto</a:t>
            </a:r>
            <a:r>
              <a:rPr lang="hr-HR" dirty="0" smtClean="0"/>
              <a:t> </a:t>
            </a:r>
            <a:r>
              <a:rPr lang="hr-HR" dirty="0" err="1" smtClean="0"/>
              <a:t>quoque</a:t>
            </a:r>
            <a:r>
              <a:rPr lang="hr-HR" dirty="0" smtClean="0"/>
              <a:t> </a:t>
            </a:r>
            <a:r>
              <a:rPr lang="hr-HR" dirty="0" err="1" smtClean="0"/>
              <a:t>corpore</a:t>
            </a:r>
            <a:r>
              <a:rPr lang="hr-HR" dirty="0" smtClean="0"/>
              <a:t> </a:t>
            </a:r>
            <a:r>
              <a:rPr lang="hr-HR" dirty="0" err="1" smtClean="0"/>
              <a:t>parva</a:t>
            </a:r>
            <a:r>
              <a:rPr lang="hr-HR" dirty="0" smtClean="0"/>
              <a:t> est:</a:t>
            </a:r>
            <a:br>
              <a:rPr lang="hr-HR" dirty="0" smtClean="0"/>
            </a:b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latere</a:t>
            </a:r>
            <a:r>
              <a:rPr lang="hr-HR" dirty="0" smtClean="0"/>
              <a:t> </a:t>
            </a:r>
            <a:r>
              <a:rPr lang="hr-HR" dirty="0" err="1" smtClean="0"/>
              <a:t>exiles</a:t>
            </a:r>
            <a:r>
              <a:rPr lang="hr-HR" dirty="0" smtClean="0"/>
              <a:t> </a:t>
            </a:r>
            <a:r>
              <a:rPr lang="hr-HR" dirty="0" err="1" smtClean="0"/>
              <a:t>digiti</a:t>
            </a:r>
            <a:r>
              <a:rPr lang="hr-HR" dirty="0" smtClean="0"/>
              <a:t> pro </a:t>
            </a:r>
            <a:r>
              <a:rPr lang="hr-HR" dirty="0" err="1" smtClean="0"/>
              <a:t>cruribus</a:t>
            </a:r>
            <a:r>
              <a:rPr lang="hr-HR" dirty="0" smtClean="0"/>
              <a:t> </a:t>
            </a:r>
            <a:r>
              <a:rPr lang="hr-HR" dirty="0" err="1" smtClean="0"/>
              <a:t>haerent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cetera</a:t>
            </a:r>
            <a:r>
              <a:rPr lang="hr-HR" dirty="0" smtClean="0"/>
              <a:t> </a:t>
            </a:r>
            <a:r>
              <a:rPr lang="hr-HR" dirty="0" err="1" smtClean="0"/>
              <a:t>venter</a:t>
            </a:r>
            <a:r>
              <a:rPr lang="hr-HR" dirty="0" smtClean="0"/>
              <a:t> </a:t>
            </a:r>
            <a:r>
              <a:rPr lang="hr-HR" dirty="0" err="1" smtClean="0"/>
              <a:t>habet</a:t>
            </a:r>
            <a:r>
              <a:rPr lang="hr-HR" dirty="0" smtClean="0"/>
              <a:t>, de quo </a:t>
            </a:r>
            <a:r>
              <a:rPr lang="hr-HR" dirty="0" err="1" smtClean="0"/>
              <a:t>tamen</a:t>
            </a:r>
            <a:r>
              <a:rPr lang="hr-HR" dirty="0" smtClean="0"/>
              <a:t> </a:t>
            </a:r>
            <a:r>
              <a:rPr lang="hr-HR" dirty="0" err="1" smtClean="0"/>
              <a:t>illa</a:t>
            </a:r>
            <a:r>
              <a:rPr lang="hr-HR" dirty="0" smtClean="0"/>
              <a:t> </a:t>
            </a:r>
            <a:r>
              <a:rPr lang="hr-HR" dirty="0" err="1" smtClean="0"/>
              <a:t>remittit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stamen et </a:t>
            </a:r>
            <a:r>
              <a:rPr lang="hr-HR" dirty="0" err="1" smtClean="0"/>
              <a:t>antiquas</a:t>
            </a:r>
            <a:r>
              <a:rPr lang="hr-HR" dirty="0" smtClean="0"/>
              <a:t> </a:t>
            </a:r>
            <a:r>
              <a:rPr lang="hr-HR" dirty="0" err="1" smtClean="0"/>
              <a:t>exercet</a:t>
            </a:r>
            <a:r>
              <a:rPr lang="hr-HR" dirty="0" smtClean="0"/>
              <a:t> </a:t>
            </a:r>
            <a:r>
              <a:rPr lang="hr-HR" dirty="0" err="1" smtClean="0"/>
              <a:t>aranea</a:t>
            </a:r>
            <a:r>
              <a:rPr lang="hr-HR" dirty="0" smtClean="0"/>
              <a:t> </a:t>
            </a:r>
            <a:r>
              <a:rPr lang="hr-HR" dirty="0" err="1" smtClean="0"/>
              <a:t>telas</a:t>
            </a:r>
            <a:r>
              <a:rPr lang="hr-HR" dirty="0" smtClean="0"/>
              <a:t>. 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(</a:t>
            </a:r>
            <a:r>
              <a:rPr lang="hr-HR" dirty="0" err="1" smtClean="0"/>
              <a:t>Ovidije</a:t>
            </a:r>
            <a:r>
              <a:rPr lang="hr-HR" dirty="0" smtClean="0"/>
              <a:t>,Metamorfoze </a:t>
            </a:r>
            <a:r>
              <a:rPr lang="hr-HR" dirty="0" smtClean="0"/>
              <a:t>VI,139-145)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     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NIOBA</a:t>
            </a:r>
            <a:endParaRPr lang="hr-HR" sz="2000" dirty="0"/>
          </a:p>
        </p:txBody>
      </p:sp>
      <p:pic>
        <p:nvPicPr>
          <p:cNvPr id="5" name="Picture Placeholder 4" descr="niob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32764"/>
            <a:ext cx="6019800" cy="40114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ne poštuje </a:t>
            </a:r>
            <a:r>
              <a:rPr lang="hr-HR" sz="2000" dirty="0" err="1" smtClean="0"/>
              <a:t>Letonu</a:t>
            </a:r>
            <a:r>
              <a:rPr lang="hr-HR" sz="2000" dirty="0" smtClean="0"/>
              <a:t> </a:t>
            </a:r>
            <a:r>
              <a:rPr lang="hr-HR" sz="2000" dirty="0" smtClean="0"/>
              <a:t> </a:t>
            </a:r>
            <a:r>
              <a:rPr lang="hr-HR" sz="2000" dirty="0" smtClean="0"/>
              <a:t>kao majku</a:t>
            </a:r>
            <a:endParaRPr lang="hr-HR" sz="2000" dirty="0" smtClean="0"/>
          </a:p>
          <a:p>
            <a:pPr>
              <a:buFont typeface="Wingdings" pitchFamily="2" charset="2"/>
              <a:buChar char="v"/>
            </a:pPr>
            <a:r>
              <a:rPr lang="hr-HR" sz="2000" dirty="0" err="1" smtClean="0"/>
              <a:t>Letonina</a:t>
            </a:r>
            <a:r>
              <a:rPr lang="hr-HR" sz="2000" dirty="0" smtClean="0"/>
              <a:t> djeca ubijaju njezinu djecu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pretvorena u stijenu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</a:t>
            </a:r>
            <a:r>
              <a:rPr lang="hr-HR" dirty="0" err="1" smtClean="0"/>
              <a:t>ipsa</a:t>
            </a:r>
            <a:r>
              <a:rPr lang="hr-HR" dirty="0" smtClean="0"/>
              <a:t> </a:t>
            </a:r>
            <a:r>
              <a:rPr lang="hr-HR" dirty="0" err="1" smtClean="0"/>
              <a:t>quoque</a:t>
            </a:r>
            <a:r>
              <a:rPr lang="hr-HR" dirty="0" smtClean="0"/>
              <a:t> </a:t>
            </a:r>
            <a:r>
              <a:rPr lang="hr-HR" dirty="0" err="1" smtClean="0"/>
              <a:t>interius</a:t>
            </a:r>
            <a:r>
              <a:rPr lang="hr-HR" dirty="0" smtClean="0"/>
              <a:t> </a:t>
            </a:r>
            <a:r>
              <a:rPr lang="hr-HR" dirty="0" err="1" smtClean="0"/>
              <a:t>cum</a:t>
            </a:r>
            <a:r>
              <a:rPr lang="hr-HR" dirty="0" smtClean="0"/>
              <a:t> </a:t>
            </a:r>
            <a:r>
              <a:rPr lang="hr-HR" dirty="0" err="1" smtClean="0"/>
              <a:t>duro</a:t>
            </a:r>
            <a:r>
              <a:rPr lang="hr-HR" dirty="0" smtClean="0"/>
              <a:t> </a:t>
            </a:r>
            <a:r>
              <a:rPr lang="hr-HR" dirty="0" err="1" smtClean="0"/>
              <a:t>lingua</a:t>
            </a:r>
            <a:r>
              <a:rPr lang="hr-HR" dirty="0" smtClean="0"/>
              <a:t> </a:t>
            </a:r>
            <a:r>
              <a:rPr lang="hr-HR" dirty="0" err="1" smtClean="0"/>
              <a:t>palato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congelat</a:t>
            </a:r>
            <a:r>
              <a:rPr lang="hr-HR" dirty="0" smtClean="0"/>
              <a:t>, et </a:t>
            </a:r>
            <a:r>
              <a:rPr lang="hr-HR" dirty="0" err="1" smtClean="0"/>
              <a:t>venae</a:t>
            </a:r>
            <a:r>
              <a:rPr lang="hr-HR" dirty="0" smtClean="0"/>
              <a:t> </a:t>
            </a:r>
            <a:r>
              <a:rPr lang="hr-HR" dirty="0" err="1" smtClean="0"/>
              <a:t>desistunt</a:t>
            </a:r>
            <a:r>
              <a:rPr lang="hr-HR" dirty="0" smtClean="0"/>
              <a:t> </a:t>
            </a:r>
            <a:r>
              <a:rPr lang="hr-HR" dirty="0" err="1" smtClean="0"/>
              <a:t>posse</a:t>
            </a:r>
            <a:r>
              <a:rPr lang="hr-HR" dirty="0" smtClean="0"/>
              <a:t> </a:t>
            </a:r>
            <a:r>
              <a:rPr lang="hr-HR" dirty="0" err="1" smtClean="0"/>
              <a:t>moveri</a:t>
            </a:r>
            <a:r>
              <a:rPr lang="hr-HR" dirty="0" smtClean="0"/>
              <a:t>;</a:t>
            </a:r>
            <a:br>
              <a:rPr lang="hr-HR" dirty="0" smtClean="0"/>
            </a:br>
            <a:r>
              <a:rPr lang="hr-HR" dirty="0" smtClean="0"/>
              <a:t>nec </a:t>
            </a:r>
            <a:r>
              <a:rPr lang="hr-HR" dirty="0" err="1" smtClean="0"/>
              <a:t>flecti</a:t>
            </a:r>
            <a:r>
              <a:rPr lang="hr-HR" dirty="0" smtClean="0"/>
              <a:t> </a:t>
            </a:r>
            <a:r>
              <a:rPr lang="hr-HR" dirty="0" err="1" smtClean="0"/>
              <a:t>cervix</a:t>
            </a:r>
            <a:r>
              <a:rPr lang="hr-HR" dirty="0" smtClean="0"/>
              <a:t> </a:t>
            </a:r>
            <a:r>
              <a:rPr lang="hr-HR" dirty="0" err="1" smtClean="0"/>
              <a:t>nec</a:t>
            </a:r>
            <a:r>
              <a:rPr lang="hr-HR" dirty="0" smtClean="0"/>
              <a:t> </a:t>
            </a:r>
            <a:r>
              <a:rPr lang="hr-HR" dirty="0" err="1" smtClean="0"/>
              <a:t>bracchia</a:t>
            </a:r>
            <a:r>
              <a:rPr lang="hr-HR" dirty="0" smtClean="0"/>
              <a:t> </a:t>
            </a:r>
            <a:r>
              <a:rPr lang="hr-HR" dirty="0" err="1" smtClean="0"/>
              <a:t>reddere</a:t>
            </a:r>
            <a:r>
              <a:rPr lang="hr-HR" dirty="0" smtClean="0"/>
              <a:t> </a:t>
            </a:r>
            <a:r>
              <a:rPr lang="hr-HR" dirty="0" err="1" smtClean="0"/>
              <a:t>motus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nec</a:t>
            </a:r>
            <a:r>
              <a:rPr lang="hr-HR" dirty="0" smtClean="0"/>
              <a:t> </a:t>
            </a:r>
            <a:r>
              <a:rPr lang="hr-HR" dirty="0" err="1" smtClean="0"/>
              <a:t>pes</a:t>
            </a:r>
            <a:r>
              <a:rPr lang="hr-HR" dirty="0" smtClean="0"/>
              <a:t> ire </a:t>
            </a:r>
            <a:r>
              <a:rPr lang="hr-HR" dirty="0" err="1" smtClean="0"/>
              <a:t>potest</a:t>
            </a:r>
            <a:r>
              <a:rPr lang="hr-HR" dirty="0" smtClean="0"/>
              <a:t>; </a:t>
            </a:r>
            <a:r>
              <a:rPr lang="hr-HR" dirty="0" err="1" smtClean="0"/>
              <a:t>intra</a:t>
            </a:r>
            <a:r>
              <a:rPr lang="hr-HR" dirty="0" smtClean="0"/>
              <a:t> </a:t>
            </a:r>
            <a:r>
              <a:rPr lang="hr-HR" dirty="0" err="1" smtClean="0"/>
              <a:t>quoque</a:t>
            </a:r>
            <a:r>
              <a:rPr lang="hr-HR" dirty="0" smtClean="0"/>
              <a:t> </a:t>
            </a:r>
            <a:r>
              <a:rPr lang="hr-HR" dirty="0" err="1" smtClean="0"/>
              <a:t>viscera</a:t>
            </a:r>
            <a:r>
              <a:rPr lang="hr-HR" dirty="0" smtClean="0"/>
              <a:t> </a:t>
            </a:r>
            <a:r>
              <a:rPr lang="hr-HR" dirty="0" err="1" smtClean="0"/>
              <a:t>saxum</a:t>
            </a:r>
            <a:r>
              <a:rPr lang="hr-HR" dirty="0" smtClean="0"/>
              <a:t> est.</a:t>
            </a:r>
            <a:br>
              <a:rPr lang="hr-HR" dirty="0" smtClean="0"/>
            </a:br>
            <a:r>
              <a:rPr lang="hr-HR" dirty="0" err="1" smtClean="0"/>
              <a:t>flet</a:t>
            </a:r>
            <a:r>
              <a:rPr lang="hr-HR" dirty="0" smtClean="0"/>
              <a:t> </a:t>
            </a:r>
            <a:r>
              <a:rPr lang="hr-HR" dirty="0" err="1" smtClean="0"/>
              <a:t>tamen</a:t>
            </a:r>
            <a:r>
              <a:rPr lang="hr-HR" dirty="0" smtClean="0"/>
              <a:t> et </a:t>
            </a:r>
            <a:r>
              <a:rPr lang="hr-HR" dirty="0" err="1" smtClean="0"/>
              <a:t>validi</a:t>
            </a:r>
            <a:r>
              <a:rPr lang="hr-HR" dirty="0" smtClean="0"/>
              <a:t> </a:t>
            </a:r>
            <a:r>
              <a:rPr lang="hr-HR" dirty="0" err="1" smtClean="0"/>
              <a:t>circumdata</a:t>
            </a:r>
            <a:r>
              <a:rPr lang="hr-HR" dirty="0" smtClean="0"/>
              <a:t> turbine </a:t>
            </a:r>
            <a:r>
              <a:rPr lang="hr-HR" dirty="0" err="1" smtClean="0"/>
              <a:t>venti</a:t>
            </a:r>
            <a:r>
              <a:rPr lang="hr-HR" dirty="0" smtClean="0"/>
              <a:t>              </a:t>
            </a:r>
            <a:br>
              <a:rPr lang="hr-HR" dirty="0" smtClean="0"/>
            </a:b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patriam</a:t>
            </a:r>
            <a:r>
              <a:rPr lang="hr-HR" dirty="0" smtClean="0"/>
              <a:t> </a:t>
            </a:r>
            <a:r>
              <a:rPr lang="hr-HR" dirty="0" err="1" smtClean="0"/>
              <a:t>rapta</a:t>
            </a:r>
            <a:r>
              <a:rPr lang="hr-HR" dirty="0" smtClean="0"/>
              <a:t> est: </a:t>
            </a:r>
            <a:r>
              <a:rPr lang="hr-HR" dirty="0" err="1" smtClean="0"/>
              <a:t>ibi</a:t>
            </a:r>
            <a:r>
              <a:rPr lang="hr-HR" dirty="0" smtClean="0"/>
              <a:t> </a:t>
            </a:r>
            <a:r>
              <a:rPr lang="hr-HR" dirty="0" err="1" smtClean="0"/>
              <a:t>fixa</a:t>
            </a:r>
            <a:r>
              <a:rPr lang="hr-HR" dirty="0" smtClean="0"/>
              <a:t> </a:t>
            </a:r>
            <a:r>
              <a:rPr lang="hr-HR" dirty="0" err="1" smtClean="0"/>
              <a:t>cacumine</a:t>
            </a:r>
            <a:r>
              <a:rPr lang="hr-HR" dirty="0" smtClean="0"/>
              <a:t> </a:t>
            </a:r>
            <a:r>
              <a:rPr lang="hr-HR" dirty="0" err="1" smtClean="0"/>
              <a:t>montis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liquitur</a:t>
            </a:r>
            <a:r>
              <a:rPr lang="hr-HR" dirty="0" smtClean="0"/>
              <a:t>, et </a:t>
            </a:r>
            <a:r>
              <a:rPr lang="hr-HR" dirty="0" err="1" smtClean="0"/>
              <a:t>lacrimas</a:t>
            </a:r>
            <a:r>
              <a:rPr lang="hr-HR" dirty="0" smtClean="0"/>
              <a:t> </a:t>
            </a:r>
            <a:r>
              <a:rPr lang="hr-HR" dirty="0" err="1" smtClean="0"/>
              <a:t>etiam</a:t>
            </a:r>
            <a:r>
              <a:rPr lang="hr-HR" dirty="0" smtClean="0"/>
              <a:t> </a:t>
            </a:r>
            <a:r>
              <a:rPr lang="hr-HR" dirty="0" err="1" smtClean="0"/>
              <a:t>nunc</a:t>
            </a:r>
            <a:r>
              <a:rPr lang="hr-HR" dirty="0" smtClean="0"/>
              <a:t> </a:t>
            </a:r>
            <a:r>
              <a:rPr lang="hr-HR" dirty="0" err="1" smtClean="0"/>
              <a:t>marmora</a:t>
            </a:r>
            <a:r>
              <a:rPr lang="hr-HR" dirty="0" smtClean="0"/>
              <a:t> </a:t>
            </a:r>
            <a:r>
              <a:rPr lang="hr-HR" dirty="0" err="1" smtClean="0"/>
              <a:t>manant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(</a:t>
            </a:r>
            <a:r>
              <a:rPr lang="hr-HR" dirty="0" err="1" smtClean="0"/>
              <a:t>Ovidije</a:t>
            </a:r>
            <a:r>
              <a:rPr lang="hr-HR" dirty="0" smtClean="0"/>
              <a:t>,Metamorfoze </a:t>
            </a:r>
            <a:r>
              <a:rPr lang="hr-HR" dirty="0" smtClean="0"/>
              <a:t>VI,306-312)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ATALANTA</a:t>
            </a:r>
            <a:endParaRPr lang="hr-HR" sz="2000" dirty="0"/>
          </a:p>
        </p:txBody>
      </p:sp>
      <p:pic>
        <p:nvPicPr>
          <p:cNvPr id="5" name="Picture Placeholder 4" descr="atalant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81125"/>
            <a:ext cx="6019800" cy="43147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vrsna  trkačica 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sudionica poznatog   lova na </a:t>
            </a:r>
            <a:r>
              <a:rPr lang="hr-HR" sz="2000" dirty="0" err="1" smtClean="0"/>
              <a:t>kaledonijskog</a:t>
            </a:r>
            <a:r>
              <a:rPr lang="hr-HR" sz="2000" dirty="0" smtClean="0"/>
              <a:t> vepra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pokušala izbjeći udaju , ali nadmudrio je </a:t>
            </a:r>
            <a:r>
              <a:rPr lang="hr-HR" sz="2000" dirty="0" err="1" smtClean="0"/>
              <a:t>Hipomen</a:t>
            </a:r>
            <a:endParaRPr lang="hr-HR" sz="2000" dirty="0" smtClean="0"/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dirty="0" err="1" smtClean="0"/>
              <a:t>inque</a:t>
            </a:r>
            <a:r>
              <a:rPr lang="hr-HR" dirty="0" smtClean="0"/>
              <a:t> </a:t>
            </a:r>
            <a:r>
              <a:rPr lang="hr-HR" dirty="0" err="1" smtClean="0"/>
              <a:t>latus</a:t>
            </a:r>
            <a:r>
              <a:rPr lang="hr-HR" dirty="0" smtClean="0"/>
              <a:t> </a:t>
            </a:r>
            <a:r>
              <a:rPr lang="hr-HR" dirty="0" err="1" smtClean="0"/>
              <a:t>campi</a:t>
            </a:r>
            <a:r>
              <a:rPr lang="hr-HR" dirty="0" smtClean="0"/>
              <a:t>, quo </a:t>
            </a:r>
            <a:r>
              <a:rPr lang="hr-HR" dirty="0" err="1" smtClean="0"/>
              <a:t>tardius</a:t>
            </a:r>
            <a:r>
              <a:rPr lang="hr-HR" dirty="0" smtClean="0"/>
              <a:t> </a:t>
            </a:r>
            <a:r>
              <a:rPr lang="hr-HR" dirty="0" err="1" smtClean="0"/>
              <a:t>illa</a:t>
            </a:r>
            <a:r>
              <a:rPr lang="hr-HR" dirty="0" smtClean="0"/>
              <a:t> </a:t>
            </a:r>
            <a:r>
              <a:rPr lang="hr-HR" dirty="0" err="1" smtClean="0"/>
              <a:t>rediret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iecit</a:t>
            </a:r>
            <a:r>
              <a:rPr lang="hr-HR" dirty="0" smtClean="0"/>
              <a:t> </a:t>
            </a:r>
            <a:r>
              <a:rPr lang="hr-HR" dirty="0" err="1" smtClean="0"/>
              <a:t>ab</a:t>
            </a:r>
            <a:r>
              <a:rPr lang="hr-HR" dirty="0" smtClean="0"/>
              <a:t> </a:t>
            </a:r>
            <a:r>
              <a:rPr lang="hr-HR" dirty="0" err="1" smtClean="0"/>
              <a:t>obliquo</a:t>
            </a:r>
            <a:r>
              <a:rPr lang="hr-HR" dirty="0" smtClean="0"/>
              <a:t> </a:t>
            </a:r>
            <a:r>
              <a:rPr lang="hr-HR" dirty="0" err="1" smtClean="0"/>
              <a:t>nitidum</a:t>
            </a:r>
            <a:r>
              <a:rPr lang="hr-HR" dirty="0" smtClean="0"/>
              <a:t> </a:t>
            </a:r>
            <a:r>
              <a:rPr lang="hr-HR" dirty="0" err="1" smtClean="0"/>
              <a:t>iuvenaliter</a:t>
            </a:r>
            <a:r>
              <a:rPr lang="hr-HR" dirty="0" smtClean="0"/>
              <a:t> </a:t>
            </a:r>
            <a:r>
              <a:rPr lang="hr-HR" dirty="0" err="1" smtClean="0"/>
              <a:t>aurum</a:t>
            </a:r>
            <a:r>
              <a:rPr lang="hr-HR" dirty="0" smtClean="0"/>
              <a:t>.               </a:t>
            </a:r>
            <a:br>
              <a:rPr lang="hr-HR" dirty="0" smtClean="0"/>
            </a:b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peteret</a:t>
            </a:r>
            <a:r>
              <a:rPr lang="hr-HR" dirty="0" smtClean="0"/>
              <a:t>, </a:t>
            </a:r>
            <a:r>
              <a:rPr lang="hr-HR" dirty="0" err="1" smtClean="0"/>
              <a:t>virgo</a:t>
            </a:r>
            <a:r>
              <a:rPr lang="hr-HR" dirty="0" smtClean="0"/>
              <a:t> visa est </a:t>
            </a:r>
            <a:r>
              <a:rPr lang="hr-HR" dirty="0" err="1" smtClean="0"/>
              <a:t>dubitare</a:t>
            </a:r>
            <a:r>
              <a:rPr lang="hr-HR" dirty="0" smtClean="0"/>
              <a:t>: </a:t>
            </a:r>
            <a:r>
              <a:rPr lang="hr-HR" dirty="0" err="1" smtClean="0"/>
              <a:t>coegi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tollere</a:t>
            </a:r>
            <a:r>
              <a:rPr lang="hr-HR" dirty="0" smtClean="0"/>
              <a:t> et </a:t>
            </a:r>
            <a:r>
              <a:rPr lang="hr-HR" dirty="0" err="1" smtClean="0"/>
              <a:t>adieci</a:t>
            </a:r>
            <a:r>
              <a:rPr lang="hr-HR" dirty="0" smtClean="0"/>
              <a:t> </a:t>
            </a:r>
            <a:r>
              <a:rPr lang="hr-HR" dirty="0" err="1" smtClean="0"/>
              <a:t>sublato</a:t>
            </a:r>
            <a:r>
              <a:rPr lang="hr-HR" dirty="0" smtClean="0"/>
              <a:t> pondera malo</a:t>
            </a:r>
            <a:br>
              <a:rPr lang="hr-HR" dirty="0" smtClean="0"/>
            </a:br>
            <a:r>
              <a:rPr lang="hr-HR" dirty="0" err="1" smtClean="0"/>
              <a:t>inpediique</a:t>
            </a:r>
            <a:r>
              <a:rPr lang="hr-HR" dirty="0" smtClean="0"/>
              <a:t> </a:t>
            </a:r>
            <a:r>
              <a:rPr lang="hr-HR" dirty="0" err="1" smtClean="0"/>
              <a:t>oneris</a:t>
            </a:r>
            <a:r>
              <a:rPr lang="hr-HR" dirty="0" smtClean="0"/>
              <a:t> </a:t>
            </a:r>
            <a:r>
              <a:rPr lang="hr-HR" dirty="0" err="1" smtClean="0"/>
              <a:t>pariter</a:t>
            </a:r>
            <a:r>
              <a:rPr lang="hr-HR" dirty="0" smtClean="0"/>
              <a:t> </a:t>
            </a:r>
            <a:r>
              <a:rPr lang="hr-HR" dirty="0" err="1" smtClean="0"/>
              <a:t>gravitate</a:t>
            </a:r>
            <a:r>
              <a:rPr lang="hr-HR" dirty="0" smtClean="0"/>
              <a:t> </a:t>
            </a:r>
            <a:r>
              <a:rPr lang="hr-HR" dirty="0" err="1" smtClean="0"/>
              <a:t>moraque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smtClean="0"/>
              <a:t>neve </a:t>
            </a:r>
            <a:r>
              <a:rPr lang="hr-HR" dirty="0" err="1" smtClean="0"/>
              <a:t>meus</a:t>
            </a:r>
            <a:r>
              <a:rPr lang="hr-HR" dirty="0" smtClean="0"/>
              <a:t> </a:t>
            </a:r>
            <a:r>
              <a:rPr lang="hr-HR" dirty="0" err="1" smtClean="0"/>
              <a:t>sermo</a:t>
            </a:r>
            <a:r>
              <a:rPr lang="hr-HR" dirty="0" smtClean="0"/>
              <a:t> </a:t>
            </a:r>
            <a:r>
              <a:rPr lang="hr-HR" dirty="0" err="1" smtClean="0"/>
              <a:t>cursu</a:t>
            </a:r>
            <a:r>
              <a:rPr lang="hr-HR" dirty="0" smtClean="0"/>
              <a:t> sit </a:t>
            </a:r>
            <a:r>
              <a:rPr lang="hr-HR" dirty="0" err="1" smtClean="0"/>
              <a:t>tardior</a:t>
            </a:r>
            <a:r>
              <a:rPr lang="hr-HR" dirty="0" smtClean="0"/>
              <a:t> </a:t>
            </a:r>
            <a:r>
              <a:rPr lang="hr-HR" dirty="0" err="1" smtClean="0"/>
              <a:t>ipso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praeterita</a:t>
            </a:r>
            <a:r>
              <a:rPr lang="hr-HR" dirty="0" smtClean="0"/>
              <a:t> est </a:t>
            </a:r>
            <a:r>
              <a:rPr lang="hr-HR" dirty="0" err="1" smtClean="0"/>
              <a:t>virgo</a:t>
            </a:r>
            <a:r>
              <a:rPr lang="hr-HR" dirty="0" smtClean="0"/>
              <a:t>: </a:t>
            </a:r>
            <a:r>
              <a:rPr lang="hr-HR" dirty="0" err="1" smtClean="0"/>
              <a:t>duxit</a:t>
            </a:r>
            <a:r>
              <a:rPr lang="hr-HR" dirty="0" smtClean="0"/>
              <a:t> </a:t>
            </a:r>
            <a:r>
              <a:rPr lang="hr-HR" dirty="0" err="1" smtClean="0"/>
              <a:t>sua</a:t>
            </a:r>
            <a:r>
              <a:rPr lang="hr-HR" dirty="0" smtClean="0"/>
              <a:t> </a:t>
            </a:r>
            <a:r>
              <a:rPr lang="hr-HR" dirty="0" err="1" smtClean="0"/>
              <a:t>praemia</a:t>
            </a:r>
            <a:r>
              <a:rPr lang="hr-HR" dirty="0" smtClean="0"/>
              <a:t> </a:t>
            </a:r>
            <a:r>
              <a:rPr lang="hr-HR" dirty="0" err="1" smtClean="0"/>
              <a:t>victor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(</a:t>
            </a:r>
            <a:r>
              <a:rPr lang="hr-HR" dirty="0" err="1" smtClean="0"/>
              <a:t>Ovidije</a:t>
            </a:r>
            <a:r>
              <a:rPr lang="hr-HR" dirty="0" smtClean="0"/>
              <a:t>,Metamorfoze </a:t>
            </a:r>
            <a:r>
              <a:rPr lang="hr-HR" dirty="0" smtClean="0"/>
              <a:t>X,674-680)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      </a:t>
            </a:r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198" y="571480"/>
            <a:ext cx="2614602" cy="95252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MEDEJA</a:t>
            </a:r>
            <a:endParaRPr lang="hr-HR" sz="2000" dirty="0"/>
          </a:p>
        </p:txBody>
      </p:sp>
      <p:pic>
        <p:nvPicPr>
          <p:cNvPr id="5" name="Picture Placeholder 4" descr="medej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268913" y="357166"/>
            <a:ext cx="4117227" cy="59293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6446" y="1600200"/>
            <a:ext cx="2900354" cy="31861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dirty="0" smtClean="0"/>
              <a:t>poznata antička čarobnica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pomogla </a:t>
            </a:r>
            <a:r>
              <a:rPr lang="hr-HR" sz="2000" dirty="0" err="1" smtClean="0"/>
              <a:t>Jazonu</a:t>
            </a:r>
            <a:r>
              <a:rPr lang="hr-HR" sz="2000" dirty="0" smtClean="0"/>
              <a:t> domoći se zlatnog runa</a:t>
            </a:r>
          </a:p>
          <a:p>
            <a:pPr>
              <a:buFont typeface="Wingdings" pitchFamily="2" charset="2"/>
              <a:buChar char="v"/>
            </a:pPr>
            <a:r>
              <a:rPr lang="hr-HR" sz="2000" dirty="0" smtClean="0"/>
              <a:t>tragičan lik majke koja ubija svoju djecu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202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GRČKI MITOVI</vt:lpstr>
      <vt:lpstr>zasluge</vt:lpstr>
      <vt:lpstr>ARAHNA </vt:lpstr>
      <vt:lpstr>   </vt:lpstr>
      <vt:lpstr>NIOBA</vt:lpstr>
      <vt:lpstr>Slide 6</vt:lpstr>
      <vt:lpstr>ATALANTA</vt:lpstr>
      <vt:lpstr>Slide 8</vt:lpstr>
      <vt:lpstr>MEDEJA</vt:lpstr>
      <vt:lpstr>Seneka,Medeja (740-750)</vt:lpstr>
      <vt:lpstr>PROMETEJ</vt:lpstr>
      <vt:lpstr>EUROPA</vt:lpstr>
      <vt:lpstr>Slide 13</vt:lpstr>
      <vt:lpstr>IFIGENIJA</vt:lpstr>
      <vt:lpstr>IJA</vt:lpstr>
      <vt:lpstr>Slide 16</vt:lpstr>
      <vt:lpstr>KASANDRA</vt:lpstr>
      <vt:lpstr>PIGMALION</vt:lpstr>
      <vt:lpstr>SIZIF</vt:lpstr>
      <vt:lpstr>TANTAL</vt:lpstr>
    </vt:vector>
  </TitlesOfParts>
  <Company>PSHG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MANJE POZNATI MITOVI IZ GRČKE I RIMSKE MITOLOGIJE</dc:title>
  <dc:creator>Franz Turin</dc:creator>
  <cp:lastModifiedBy>Franz Turin</cp:lastModifiedBy>
  <cp:revision>14</cp:revision>
  <dcterms:created xsi:type="dcterms:W3CDTF">2010-11-05T17:02:58Z</dcterms:created>
  <dcterms:modified xsi:type="dcterms:W3CDTF">2010-11-13T22:32:07Z</dcterms:modified>
</cp:coreProperties>
</file>